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6EC938-45D6-45D7-8D67-F7818FB0A8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8F0BC4A-1726-4151-A1F8-68F5E5FABF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1B7F008-9C76-4706-B571-5DA4B7098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2E6633-B51A-4173-9CC5-D122B61F2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85EC3A4-77FD-4130-B6B0-E15357CCE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3410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E5E817-E2D5-4314-A0A9-B7A600D03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CC38CC1-035E-47A3-9C57-45695B941B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0B3589-26E7-42F3-9653-C79C004B7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AF9642-8A3C-4595-B39F-1CD23D869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A886E1F-86D1-4EBD-BF98-3CBAC58B1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25592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9C804C1-F891-4F1C-A9C2-196044200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34BA271-7A56-4694-A509-4B05A3716E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3C940A8-2F50-4DC0-8F69-F7142E1C7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605B65-61D0-42C6-96C6-D42D877F7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45F4550-A44E-4974-BE80-64001ED9E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8890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AC33A9-4486-48FC-9710-7BFA2C58D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7FA1A05-5705-471A-9F92-15C4FC15A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6B0AA99-F857-4D1A-92B2-C6C01C2E6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7E00CF-191E-4D01-9AEF-2ABF9E682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16582B2-3A47-4545-92D4-E20903D70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73070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DB6BFE6-0E42-4A06-81D8-DAF5382B4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596AB79-176E-4211-94CF-693B14C06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32DA33A-5E72-4C1C-9F32-6FAC21AEA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418A2D-85B5-49AF-AE97-78B8B01A2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B249564-E501-484B-9525-2914890E1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1362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134342A-0798-436A-937E-0BCEB068C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1AE16E3-1F7A-48EC-9218-991CC6D60A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6383D82-E881-4230-B085-7ACCC8EF64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F088F8D-EE17-48E5-A95D-59CB25124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D83A6CB-9FBC-443D-9C6E-2DCD26543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26A8AC0-5C78-4F2D-A374-EB9F433C8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9436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37B7BE-D766-4424-B758-4DC1C8C39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F739B4A-A789-4957-AE3F-05193D133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AB0F713-758E-4AF2-B740-91D2695A73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3BA3750-A6DF-4B4E-B728-E50E922C52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3814CE1-5617-48ED-90B3-BCADC152E8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6B625031-DE56-417B-BBB5-8EB8F94CE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9D0F789-56B1-4882-8F10-263CD53B5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AD6FCC8-B2E9-4D46-AC7F-3C30431DF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9647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12D606-25CB-4CFB-B7C7-677A70152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91DE943-2779-4494-B07E-ABE24F876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A9D9A1-9153-45C2-A0BC-4624CF84A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5A99CD8-743A-402F-92E4-16C4D0625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53171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462C7209-5A0E-4FF4-B9E1-A84260646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A792025-0047-4A32-BB5C-513A452C4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FD937207-3017-4893-9812-3436CD652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7859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A4BA31-3AAE-49F1-93F3-50441067BE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8822B9C-DF33-4E4B-951D-0812B0A71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34E9B1E-9811-4730-A2BE-41883B1FD2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732CD69-5CC4-41C3-894D-936543F00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C07E349-5851-4DE6-B63B-4B17B6A88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54437E4-7B3C-4756-A97B-6C11B2AE4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2609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822D71B-F880-46BA-A03F-3BF77353E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76FADA2-1BB9-4FF0-BB44-3DC0ACAC55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B2B775B-86A6-444C-ABC3-29CCEC935C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4064FEF-91F0-4725-A57E-BE0FA8A9B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6B2A405-73DA-4541-8340-A927FCF6D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9ADD88E-2BDD-4252-99E0-3DC98BAE2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6636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73E72477-289D-403C-84CA-2C6435FDB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7DA9FC0-4F36-4798-8ED1-B1604E26DE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44DDB43-CED5-445F-8FBD-2D97D024CC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969AA-EADD-4DEC-AACF-9E6880D19186}" type="datetimeFigureOut">
              <a:rPr lang="zh-TW" altLang="en-US" smtClean="0"/>
              <a:t>2021/9/20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2B50BD-8B3A-4AE6-8A23-78FB0E3622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BDAEC3-AA5C-46CA-82EC-13C4988FD4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6E85A-77B7-40EF-A120-585258215FB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68631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4CDEEB-3FAB-4F59-9395-27444DD0D1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2021-9-20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A633A3F5-C77A-46F5-8B35-2C463A7AD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8235" y="3509963"/>
            <a:ext cx="6056229" cy="285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055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E07C5715-1E3A-4AD8-B769-662A734890ED}"/>
              </a:ext>
            </a:extLst>
          </p:cNvPr>
          <p:cNvSpPr txBox="1"/>
          <p:nvPr/>
        </p:nvSpPr>
        <p:spPr>
          <a:xfrm>
            <a:off x="122548" y="188536"/>
            <a:ext cx="1184949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 </a:t>
            </a:r>
            <a:r>
              <a:rPr lang="zh-CN" altLang="en-US" dirty="0"/>
              <a:t>今天大宝早班，早晨给大宝煮了小米粥、西红柿鸡蛋、小白菜豆腐。</a:t>
            </a:r>
          </a:p>
          <a:p>
            <a:r>
              <a:rPr lang="en-US" altLang="zh-CN" dirty="0"/>
              <a:t>2. </a:t>
            </a:r>
            <a:r>
              <a:rPr lang="zh-CN" altLang="en-US" dirty="0"/>
              <a:t>下午带雨宝去</a:t>
            </a:r>
            <a:r>
              <a:rPr lang="en-US" altLang="zh-CN" dirty="0"/>
              <a:t>4S</a:t>
            </a:r>
            <a:r>
              <a:rPr lang="zh-CN" altLang="en-US" dirty="0"/>
              <a:t>店维修车灯 到了后那边说只有原车配件 我这个他们没法给维修 让我找个改灯的店铺换个安定器应该就好了，回来后问了下大舅哥 说让我到世购去看看 找个卖灯的直接换上就好 最多两三百块。</a:t>
            </a:r>
          </a:p>
          <a:p>
            <a:r>
              <a:rPr lang="en-US" altLang="zh-CN" dirty="0"/>
              <a:t>3.</a:t>
            </a:r>
            <a:r>
              <a:rPr lang="zh-CN" altLang="en-US" dirty="0"/>
              <a:t>下午跟雨宝一块学了会拼读 雨宝今天的拼读要比前几天好很多了 现在有些字基本可以拼读了。</a:t>
            </a:r>
          </a:p>
          <a:p>
            <a:r>
              <a:rPr lang="en-US" altLang="zh-CN" dirty="0"/>
              <a:t>4. </a:t>
            </a:r>
            <a:r>
              <a:rPr lang="zh-CN" altLang="en-US" dirty="0"/>
              <a:t>明天打算先带雨宝去还书 因今天省图闭馆。</a:t>
            </a:r>
          </a:p>
          <a:p>
            <a:r>
              <a:rPr lang="en-US" altLang="zh-CN" dirty="0"/>
              <a:t>5. </a:t>
            </a:r>
            <a:r>
              <a:rPr lang="zh-CN" altLang="en-US" dirty="0"/>
              <a:t>今天气温下降了很多 觉得突然就冬天了。</a:t>
            </a:r>
            <a:endParaRPr lang="en-US" altLang="zh-CN" dirty="0"/>
          </a:p>
          <a:p>
            <a:r>
              <a:rPr lang="en-US" altLang="zh-TW" dirty="0"/>
              <a:t>6. </a:t>
            </a:r>
            <a:r>
              <a:rPr lang="zh-CN" altLang="en-US" dirty="0"/>
              <a:t>晚上雨宝认读拼音时突然说自己要变成机器人 是可以吃饭、喝水、睡觉的机器人。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90788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EC2C1CC4-56B1-4FBB-9DFF-8882169A1F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075" y="92075"/>
            <a:ext cx="3886200" cy="6858000"/>
          </a:xfrm>
          <a:prstGeom prst="rect">
            <a:avLst/>
          </a:prstGeom>
        </p:spPr>
      </p:pic>
      <p:pic>
        <p:nvPicPr>
          <p:cNvPr id="5" name="2">
            <a:hlinkClick r:id="" action="ppaction://media"/>
            <a:extLst>
              <a:ext uri="{FF2B5EF4-FFF2-40B4-BE49-F238E27FC236}">
                <a16:creationId xmlns:a16="http://schemas.microsoft.com/office/drawing/2014/main" id="{23349ADD-AA4D-40A2-83EC-02E50B70C38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27527" y="92075"/>
            <a:ext cx="3886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5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93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210</Words>
  <Application>Microsoft Office PowerPoint</Application>
  <PresentationFormat>寬螢幕</PresentationFormat>
  <Paragraphs>7</Paragraphs>
  <Slides>3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佈景主題</vt:lpstr>
      <vt:lpstr>2021-9-20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2021-9-20</dc:title>
  <dc:creator>wei liu</dc:creator>
  <cp:lastModifiedBy>wei liu</cp:lastModifiedBy>
  <cp:revision>10</cp:revision>
  <dcterms:created xsi:type="dcterms:W3CDTF">2021-09-20T14:35:32Z</dcterms:created>
  <dcterms:modified xsi:type="dcterms:W3CDTF">2021-09-20T14:40:31Z</dcterms:modified>
</cp:coreProperties>
</file>

<file path=docProps/thumbnail.jpeg>
</file>